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0" r:id="rId5"/>
    <p:sldId id="259" r:id="rId6"/>
    <p:sldId id="264" r:id="rId7"/>
    <p:sldId id="261" r:id="rId8"/>
    <p:sldId id="268" r:id="rId9"/>
    <p:sldId id="267" r:id="rId10"/>
    <p:sldId id="262" r:id="rId11"/>
    <p:sldId id="270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19T14:44:14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036.1289">2848-39 0,'38'0'47</inkml:trace>
  <inkml:trace contextRef="#ctx0" brushRef="#br0" timeOffset="11075.5558">1578 462 0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19T14:44:14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036.1289">2848-39 0,'38'0'47</inkml:trace>
  <inkml:trace contextRef="#ctx0" brushRef="#br0" timeOffset="11075.5558">1578 462 0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4-19T14:44:14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036.1289">2848-39 0,'38'0'47</inkml:trace>
  <inkml:trace contextRef="#ctx0" brushRef="#br0" timeOffset="11075.5558">1578 462 0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1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6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9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0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2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4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8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27EE-7682-49BF-AF8A-4C0D86077628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D737-15C0-4A78-AEFF-8B7C8F483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5237018"/>
            <a:ext cx="10515600" cy="14685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Воспитатель: Выдра М.В.,         2025 г.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"/>
            <a:ext cx="12192000" cy="6857999"/>
          </a:xfrm>
        </p:spPr>
      </p:pic>
      <p:sp>
        <p:nvSpPr>
          <p:cNvPr id="4" name="TextBox 3"/>
          <p:cNvSpPr txBox="1"/>
          <p:nvPr/>
        </p:nvSpPr>
        <p:spPr>
          <a:xfrm>
            <a:off x="2568632" y="264221"/>
            <a:ext cx="633756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Рыбинский детский сад, филиал МБДОУ «Детский сад № 189»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6247" y="1413161"/>
            <a:ext cx="6966063" cy="800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Мастер- </a:t>
            </a:r>
            <a:r>
              <a:rPr lang="ru-RU" sz="2800" b="1" dirty="0">
                <a:solidFill>
                  <a:srgbClr val="FF0000"/>
                </a:solidFill>
              </a:rPr>
              <a:t>класс Солдатский треугольник»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80889" y="5247702"/>
            <a:ext cx="35098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Воспитатель: Выдра М.В., </a:t>
            </a:r>
            <a:r>
              <a:rPr lang="ru-RU" dirty="0" smtClean="0">
                <a:solidFill>
                  <a:prstClr val="black"/>
                </a:solidFill>
              </a:rPr>
              <a:t>2025 </a:t>
            </a:r>
            <a:r>
              <a:rPr lang="ru-RU" dirty="0">
                <a:solidFill>
                  <a:prstClr val="black"/>
                </a:solidFill>
              </a:rPr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1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7" name="Рисунок 6" descr="hello_html_m43291a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6" y="699471"/>
            <a:ext cx="9635836" cy="521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764" y="124691"/>
            <a:ext cx="3158836" cy="845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/>
              <p14:cNvContentPartPr/>
              <p14:nvPr/>
            </p14:nvContentPartPr>
            <p14:xfrm>
              <a:off x="2285967" y="928145"/>
              <a:ext cx="1039320" cy="1807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4087" y="916265"/>
                <a:ext cx="1063080" cy="204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842"/>
            <a:ext cx="12192000" cy="7198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18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620336"/>
          </a:xfrm>
        </p:spPr>
      </p:pic>
    </p:spTree>
    <p:extLst>
      <p:ext uri="{BB962C8B-B14F-4D97-AF65-F5344CB8AC3E}">
        <p14:creationId xmlns:p14="http://schemas.microsoft.com/office/powerpoint/2010/main" val="22971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02727"/>
            <a:ext cx="10515600" cy="1731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4230" cy="68580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" y="590203"/>
            <a:ext cx="4001193" cy="3000895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66297" y="110837"/>
            <a:ext cx="10515600" cy="845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/>
              <a:t>                     Почта</a:t>
            </a:r>
            <a:endParaRPr lang="ru-RU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34" y="2419005"/>
            <a:ext cx="3971761" cy="2640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5" y="3987993"/>
            <a:ext cx="3952759" cy="26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02727"/>
            <a:ext cx="10515600" cy="1731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4230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66297" y="110837"/>
            <a:ext cx="10515600" cy="845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/>
              <a:t>                    </a:t>
            </a:r>
            <a:endParaRPr lang="ru-RU" sz="6000" dirty="0"/>
          </a:p>
        </p:txBody>
      </p:sp>
      <p:pic>
        <p:nvPicPr>
          <p:cNvPr id="13" name="Рисунок 12" descr="konvertysn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5" y="669192"/>
            <a:ext cx="4837314" cy="3604665"/>
          </a:xfrm>
          <a:prstGeom prst="rect">
            <a:avLst/>
          </a:prstGeom>
        </p:spPr>
      </p:pic>
      <p:pic>
        <p:nvPicPr>
          <p:cNvPr id="7" name="Рисунок 6" descr="big_4_20120813e8342d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2009">
            <a:off x="5545654" y="3046799"/>
            <a:ext cx="5558964" cy="29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883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17" y="3302729"/>
            <a:ext cx="4689856" cy="3311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" y="365125"/>
            <a:ext cx="6830290" cy="341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18" y="4114800"/>
            <a:ext cx="2729346" cy="105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Война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858000"/>
          </a:xfrm>
        </p:spPr>
      </p:pic>
      <p:pic>
        <p:nvPicPr>
          <p:cNvPr id="8" name="Рисунок 7" descr="2766_30f765ca128ea7a7b6bf3aed507af0f0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15" y="4600851"/>
            <a:ext cx="2552701" cy="1444291"/>
          </a:xfrm>
          <a:prstGeom prst="rect">
            <a:avLst/>
          </a:prstGeom>
        </p:spPr>
      </p:pic>
      <p:pic>
        <p:nvPicPr>
          <p:cNvPr id="9" name="Рисунок 8" descr="C:\Users\Admin\Desktop\1 почта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4" y="0"/>
            <a:ext cx="3410296" cy="179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dmin\Desktop\6 почта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799896"/>
            <a:ext cx="5170515" cy="2800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276795"/>
          </a:xfrm>
        </p:spPr>
      </p:pic>
      <p:pic>
        <p:nvPicPr>
          <p:cNvPr id="5" name="Объект 5" descr="1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445" y="47369"/>
            <a:ext cx="4629067" cy="3286638"/>
          </a:xfrm>
          <a:prstGeom prst="rect">
            <a:avLst/>
          </a:prstGeom>
        </p:spPr>
      </p:pic>
      <p:pic>
        <p:nvPicPr>
          <p:cNvPr id="6" name="Рисунок 5" descr="2ae0f0ae91553c895414234fb41982d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087" y="3651763"/>
            <a:ext cx="4238628" cy="3100387"/>
          </a:xfrm>
          <a:prstGeom prst="rect">
            <a:avLst/>
          </a:prstGeom>
        </p:spPr>
      </p:pic>
      <p:pic>
        <p:nvPicPr>
          <p:cNvPr id="7" name="Рисунок 6" descr="cbf81fa14d9378939ad3184cd21e30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64" y="3651763"/>
            <a:ext cx="4223298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" y="0"/>
            <a:ext cx="5888182" cy="687616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f_13926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7454" y="-142806"/>
            <a:ext cx="6165273" cy="70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764" y="124691"/>
            <a:ext cx="3158836" cy="845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/>
              <p14:cNvContentPartPr/>
              <p14:nvPr/>
            </p14:nvContentPartPr>
            <p14:xfrm>
              <a:off x="2285967" y="928145"/>
              <a:ext cx="1039320" cy="1807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4087" y="916265"/>
                <a:ext cx="1063080" cy="2044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Объект 3" descr="http://ped-kopilka.ru/upload/blogs/2766_f324c0b4a0e25c41f98f797a50e044d2.jpg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6" y="124691"/>
            <a:ext cx="3962433" cy="2563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Владимир\Desktop\фронт письма\bb70235d65969dd65b8e46a9545c5f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5599" y="2166077"/>
            <a:ext cx="4294909" cy="2624667"/>
          </a:xfrm>
          <a:prstGeom prst="rect">
            <a:avLst/>
          </a:prstGeom>
          <a:noFill/>
        </p:spPr>
      </p:pic>
      <p:pic>
        <p:nvPicPr>
          <p:cNvPr id="8" name="Рисунок 7" descr="slide-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5828" y="2984885"/>
            <a:ext cx="3112955" cy="31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764" y="124691"/>
            <a:ext cx="3158836" cy="845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/>
              <p14:cNvContentPartPr/>
              <p14:nvPr/>
            </p14:nvContentPartPr>
            <p14:xfrm>
              <a:off x="2285967" y="928145"/>
              <a:ext cx="1039320" cy="1807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4087" y="916265"/>
                <a:ext cx="1063080" cy="204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 descr="tmp6404000605714513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8" y="540326"/>
            <a:ext cx="5168062" cy="54604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00800" y="2274838"/>
            <a:ext cx="448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Писем белые стаи,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Прилетали на Русь.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с волнением читали,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Знали их наизусть.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 письма  поныне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теряют, не жгут,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большую святыню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Сыновьям берегут</a:t>
            </a:r>
            <a:r>
              <a:rPr lang="ru-RU" dirty="0" smtClean="0">
                <a:solidFill>
                  <a:srgbClr val="FEFAC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EFAC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46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Воспитатель: Выдра М.В.,         2025 г.</vt:lpstr>
      <vt:lpstr>Презентация PowerPoint</vt:lpstr>
      <vt:lpstr>Презентация PowerPoint</vt:lpstr>
      <vt:lpstr>Презентация PowerPoint</vt:lpstr>
      <vt:lpstr>                                  Война</vt:lpstr>
      <vt:lpstr>Презентация PowerPoint</vt:lpstr>
      <vt:lpstr>Презентация PowerPoint</vt:lpstr>
      <vt:lpstr>                                         </vt:lpstr>
      <vt:lpstr>                                         </vt:lpstr>
      <vt:lpstr>Презентация PowerPoint</vt:lpstr>
      <vt:lpstr>                            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2025-04-19T13:28:54Z</dcterms:created>
  <dcterms:modified xsi:type="dcterms:W3CDTF">2025-04-21T16:20:09Z</dcterms:modified>
</cp:coreProperties>
</file>